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302" r:id="rId5"/>
    <p:sldId id="303" r:id="rId6"/>
    <p:sldId id="301" r:id="rId7"/>
    <p:sldId id="262" r:id="rId8"/>
    <p:sldId id="304" r:id="rId9"/>
    <p:sldId id="305" r:id="rId10"/>
    <p:sldId id="30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9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03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1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3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07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42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640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30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670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99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50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85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1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35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1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66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069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EB1BD37-13D3-4490-A674-5E7356A26EAF}" type="datetimeFigureOut">
              <a:rPr lang="en-CA" smtClean="0"/>
              <a:t>2025-06-13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5D481B6-280F-4C63-A2B8-3E830EFCAB0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302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l86MAqMXtro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C5A8-ED4E-BCE4-2C0A-01631836B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FBB600-1C78-E3A2-3150-C29D6717DD60}"/>
              </a:ext>
            </a:extLst>
          </p:cNvPr>
          <p:cNvSpPr txBox="1"/>
          <p:nvPr/>
        </p:nvSpPr>
        <p:spPr>
          <a:xfrm>
            <a:off x="2126391" y="2354647"/>
            <a:ext cx="793921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/>
              <a:t>芥菜種團契</a:t>
            </a:r>
            <a:endParaRPr lang="en-CA" altLang="zh-TW" sz="2800" dirty="0"/>
          </a:p>
          <a:p>
            <a:pPr algn="ctr"/>
            <a:endParaRPr lang="en-CA" sz="2800" dirty="0"/>
          </a:p>
          <a:p>
            <a:pPr algn="ctr"/>
            <a:r>
              <a:rPr lang="zh-TW" altLang="en-US" sz="4800" dirty="0"/>
              <a:t>生命的藍圖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37037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75C12-C24F-AACE-6B45-D2CB2C7E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A81A46-4A86-0AED-8AAC-18C4775D3B10}"/>
              </a:ext>
            </a:extLst>
          </p:cNvPr>
          <p:cNvSpPr txBox="1"/>
          <p:nvPr/>
        </p:nvSpPr>
        <p:spPr>
          <a:xfrm>
            <a:off x="4996542" y="990601"/>
            <a:ext cx="6054045" cy="4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回家功課 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為父母祝福禱告</a:t>
            </a:r>
          </a:p>
        </p:txBody>
      </p:sp>
    </p:spTree>
    <p:extLst>
      <p:ext uri="{BB962C8B-B14F-4D97-AF65-F5344CB8AC3E}">
        <p14:creationId xmlns:p14="http://schemas.microsoft.com/office/powerpoint/2010/main" val="194952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B23C95-3CD0-1716-3987-7E4AF46A12F3}"/>
              </a:ext>
            </a:extLst>
          </p:cNvPr>
          <p:cNvSpPr txBox="1"/>
          <p:nvPr/>
        </p:nvSpPr>
        <p:spPr>
          <a:xfrm>
            <a:off x="162182" y="309594"/>
            <a:ext cx="565785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600" b="1" dirty="0"/>
              <a:t>好喜歡與你在一起 </a:t>
            </a:r>
            <a:endParaRPr lang="en-US" altLang="zh-TW" sz="2600" b="1" dirty="0"/>
          </a:p>
          <a:p>
            <a:r>
              <a:rPr lang="en-US" altLang="zh-TW" sz="2600" b="1" dirty="0"/>
              <a:t>I Really Love To Be With You</a:t>
            </a:r>
          </a:p>
          <a:p>
            <a:endParaRPr lang="en-US" altLang="zh-TW" sz="2600" b="1" dirty="0"/>
          </a:p>
          <a:p>
            <a:r>
              <a:rPr lang="zh-TW" altLang="en-US" sz="2600" b="1" dirty="0"/>
              <a:t>謝謝你牽著我手　高山低谷陪我走</a:t>
            </a:r>
          </a:p>
          <a:p>
            <a:r>
              <a:rPr lang="zh-TW" altLang="en-US" sz="2600" b="1" dirty="0"/>
              <a:t>從不放棄我　真誠愛我 接納我</a:t>
            </a:r>
          </a:p>
          <a:p>
            <a:r>
              <a:rPr lang="zh-TW" altLang="en-US" sz="2600" b="1" dirty="0"/>
              <a:t>一起做夢 一起笑</a:t>
            </a:r>
          </a:p>
          <a:p>
            <a:r>
              <a:rPr lang="zh-TW" altLang="en-US" sz="2600" b="1" dirty="0"/>
              <a:t>一起敬拜和禱告</a:t>
            </a:r>
          </a:p>
          <a:p>
            <a:r>
              <a:rPr lang="zh-TW" altLang="en-US" sz="2600" b="1" dirty="0"/>
              <a:t>一起慶賀每個生命的奇蹟</a:t>
            </a:r>
          </a:p>
          <a:p>
            <a:endParaRPr lang="zh-TW" altLang="en-US" sz="2600" b="1" dirty="0"/>
          </a:p>
          <a:p>
            <a:r>
              <a:rPr lang="zh-TW" altLang="en-US" sz="2600" b="1" dirty="0"/>
              <a:t>好喜歡與你在一起 分享生活 分享愛</a:t>
            </a:r>
          </a:p>
          <a:p>
            <a:r>
              <a:rPr lang="zh-TW" altLang="en-US" sz="2600" b="1" dirty="0"/>
              <a:t>沒有批判和論斷 心完全敞開</a:t>
            </a:r>
          </a:p>
          <a:p>
            <a:r>
              <a:rPr lang="zh-TW" altLang="en-US" sz="2600" b="1" dirty="0"/>
              <a:t>好喜歡與你在一起 像耶穌一樣地愛</a:t>
            </a:r>
          </a:p>
          <a:p>
            <a:r>
              <a:rPr lang="zh-TW" altLang="en-US" sz="2600" b="1" dirty="0"/>
              <a:t>你我不孤單 這裡有愛</a:t>
            </a:r>
            <a:endParaRPr lang="zh-CN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55084-085A-7CE4-6B4A-87113B52BDF9}"/>
              </a:ext>
            </a:extLst>
          </p:cNvPr>
          <p:cNvSpPr txBox="1"/>
          <p:nvPr/>
        </p:nvSpPr>
        <p:spPr>
          <a:xfrm>
            <a:off x="5893658" y="290677"/>
            <a:ext cx="6298342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100" b="1" dirty="0"/>
              <a:t>愛中相遇 </a:t>
            </a:r>
            <a:r>
              <a:rPr lang="en-US" altLang="zh-TW" sz="2100" b="1" dirty="0"/>
              <a:t>See You Face to Face</a:t>
            </a:r>
          </a:p>
          <a:p>
            <a:endParaRPr lang="en-US" altLang="zh-TW" sz="2100" b="1" dirty="0"/>
          </a:p>
          <a:p>
            <a:r>
              <a:rPr lang="zh-TW" altLang="en-US" sz="2100" b="1" dirty="0"/>
              <a:t>每一天 渴望與祢在愛中相遇</a:t>
            </a:r>
          </a:p>
          <a:p>
            <a:r>
              <a:rPr lang="zh-TW" altLang="en-US" sz="2100" b="1" dirty="0"/>
              <a:t>再一次 將自己完全地獻給祢</a:t>
            </a:r>
          </a:p>
          <a:p>
            <a:r>
              <a:rPr lang="zh-TW" altLang="en-US" sz="2100" b="1" dirty="0"/>
              <a:t>唯有祢 是我的喜樂和力量</a:t>
            </a:r>
          </a:p>
          <a:p>
            <a:r>
              <a:rPr lang="zh-TW" altLang="en-US" sz="2100" b="1" dirty="0"/>
              <a:t>我甘願 捨棄一切跟隨祢</a:t>
            </a:r>
          </a:p>
          <a:p>
            <a:endParaRPr lang="zh-TW" altLang="en-US" sz="2100" b="1" dirty="0"/>
          </a:p>
          <a:p>
            <a:r>
              <a:rPr lang="zh-TW" altLang="en-US" sz="2100" b="1" dirty="0"/>
              <a:t>每一天 渴望與祢在愛中相遇</a:t>
            </a:r>
          </a:p>
          <a:p>
            <a:r>
              <a:rPr lang="zh-TW" altLang="en-US" sz="2100" b="1" dirty="0"/>
              <a:t>再一次 降服在祢大能榮耀裡</a:t>
            </a:r>
          </a:p>
          <a:p>
            <a:r>
              <a:rPr lang="zh-TW" altLang="en-US" sz="2100" b="1" dirty="0"/>
              <a:t>唯有祢 是我的良人和恩友</a:t>
            </a:r>
          </a:p>
          <a:p>
            <a:r>
              <a:rPr lang="zh-TW" altLang="en-US" sz="2100" b="1" dirty="0"/>
              <a:t>我願意 一生敬拜榮耀祢</a:t>
            </a:r>
          </a:p>
          <a:p>
            <a:endParaRPr lang="zh-TW" altLang="en-US" sz="2100" b="1" dirty="0"/>
          </a:p>
          <a:p>
            <a:r>
              <a:rPr lang="zh-TW" altLang="en-US" sz="2100" b="1" dirty="0"/>
              <a:t>將我全人 獻上當作活祭</a:t>
            </a:r>
          </a:p>
          <a:p>
            <a:r>
              <a:rPr lang="zh-TW" altLang="en-US" sz="2100" b="1" dirty="0"/>
              <a:t>以清潔的心 單單事奉祢</a:t>
            </a:r>
          </a:p>
          <a:p>
            <a:r>
              <a:rPr lang="zh-TW" altLang="en-US" sz="2100" b="1" dirty="0"/>
              <a:t>願祢旨意 成全在我的生命裡</a:t>
            </a:r>
          </a:p>
          <a:p>
            <a:r>
              <a:rPr lang="zh-TW" altLang="en-US" sz="2100" b="1" dirty="0"/>
              <a:t>求聖靈更新 掌管我一生</a:t>
            </a:r>
          </a:p>
          <a:p>
            <a:endParaRPr lang="zh-TW" altLang="en-US" sz="2100" b="1" dirty="0"/>
          </a:p>
          <a:p>
            <a:r>
              <a:rPr lang="zh-TW" altLang="en-US" sz="2100" b="1" dirty="0"/>
              <a:t>潔淨我 吸引我 快跑跟隨祢 在愛中遇見祢</a:t>
            </a:r>
          </a:p>
          <a:p>
            <a:r>
              <a:rPr lang="zh-TW" altLang="en-US" sz="2100" b="1" dirty="0"/>
              <a:t>潔淨我 吸引我 快跑跟隨祢 榮耀中敬拜祢</a:t>
            </a:r>
          </a:p>
        </p:txBody>
      </p:sp>
    </p:spTree>
    <p:extLst>
      <p:ext uri="{BB962C8B-B14F-4D97-AF65-F5344CB8AC3E}">
        <p14:creationId xmlns:p14="http://schemas.microsoft.com/office/powerpoint/2010/main" val="62131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977E-8D9E-EC2D-E394-867BA1396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9192B5-2C86-A7F4-86EE-5D12709BA4FD}"/>
              </a:ext>
            </a:extLst>
          </p:cNvPr>
          <p:cNvSpPr txBox="1"/>
          <p:nvPr/>
        </p:nvSpPr>
        <p:spPr>
          <a:xfrm>
            <a:off x="1555241" y="2285715"/>
            <a:ext cx="9086819" cy="219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「無論在那裡，有兩三個人奉我的名聚會，那裡就有我在他們中間。」</a:t>
            </a:r>
            <a:r>
              <a:rPr lang="en-US" altLang="zh-TW" sz="4400" dirty="0"/>
              <a:t>(</a:t>
            </a:r>
            <a:r>
              <a:rPr lang="zh-TW" altLang="en-US" sz="4400" dirty="0"/>
              <a:t>太</a:t>
            </a:r>
            <a:r>
              <a:rPr lang="en-US" altLang="zh-TW" sz="4400" dirty="0"/>
              <a:t>18:20)</a:t>
            </a:r>
            <a:endParaRPr lang="zh-TW" alt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9059E-C3D7-E75F-6634-DCB0AC40E2D6}"/>
              </a:ext>
            </a:extLst>
          </p:cNvPr>
          <p:cNvSpPr txBox="1"/>
          <p:nvPr/>
        </p:nvSpPr>
        <p:spPr>
          <a:xfrm>
            <a:off x="272811" y="332077"/>
            <a:ext cx="9086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現代的教會</a:t>
            </a:r>
          </a:p>
        </p:txBody>
      </p:sp>
    </p:spTree>
    <p:extLst>
      <p:ext uri="{BB962C8B-B14F-4D97-AF65-F5344CB8AC3E}">
        <p14:creationId xmlns:p14="http://schemas.microsoft.com/office/powerpoint/2010/main" val="417505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05344-AB3E-6CE4-1327-819ACF32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FE3B5-4579-3A26-5036-C7D13C87BDAC}"/>
              </a:ext>
            </a:extLst>
          </p:cNvPr>
          <p:cNvSpPr txBox="1"/>
          <p:nvPr/>
        </p:nvSpPr>
        <p:spPr>
          <a:xfrm>
            <a:off x="1735202" y="2134936"/>
            <a:ext cx="9086819" cy="2198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你們就必得著能力，並要在耶路撒冷、猶太全地和撒瑪利亞，直到地極，作我的見證。</a:t>
            </a:r>
            <a:r>
              <a:rPr lang="en-US" altLang="zh-TW" sz="4400" dirty="0"/>
              <a:t>(</a:t>
            </a:r>
            <a:r>
              <a:rPr lang="zh-TW" altLang="en-US" sz="4400" dirty="0"/>
              <a:t>使</a:t>
            </a:r>
            <a:r>
              <a:rPr lang="en-US" altLang="zh-TW" sz="4400" dirty="0"/>
              <a:t> 1:8)</a:t>
            </a:r>
            <a:endParaRPr lang="zh-TW" alt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9A263-86F8-5FB3-AF6D-7A1A8893D202}"/>
              </a:ext>
            </a:extLst>
          </p:cNvPr>
          <p:cNvSpPr txBox="1"/>
          <p:nvPr/>
        </p:nvSpPr>
        <p:spPr>
          <a:xfrm>
            <a:off x="272811" y="332077"/>
            <a:ext cx="9086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教會的藍圖 </a:t>
            </a:r>
            <a:r>
              <a:rPr lang="en-US" altLang="zh-TW" sz="4400" dirty="0"/>
              <a:t>/</a:t>
            </a:r>
            <a:r>
              <a:rPr lang="zh-TW" altLang="en-US" sz="4400" dirty="0"/>
              <a:t> 使徒行傳</a:t>
            </a:r>
            <a:r>
              <a:rPr lang="en-US" altLang="zh-TW" sz="4400" dirty="0"/>
              <a:t> 1-7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8200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3382-FFD8-936E-038A-8D64E7D7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5FBAE3-8D96-5030-A116-B11B1AE8660E}"/>
              </a:ext>
            </a:extLst>
          </p:cNvPr>
          <p:cNvSpPr txBox="1"/>
          <p:nvPr/>
        </p:nvSpPr>
        <p:spPr>
          <a:xfrm>
            <a:off x="1735202" y="2134936"/>
            <a:ext cx="90868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司提反滿有恩惠和能力，在民間行了大奇事和神蹟。</a:t>
            </a:r>
            <a:r>
              <a:rPr lang="en-US" altLang="zh-TW" sz="4400" dirty="0"/>
              <a:t>...</a:t>
            </a:r>
            <a:r>
              <a:rPr lang="zh-TW" altLang="en-US" sz="4400" dirty="0"/>
              <a:t>在議會裏坐著的人都定睛看他，見他的面貌好像天使的面貌。</a:t>
            </a:r>
            <a:r>
              <a:rPr lang="en-US" altLang="zh-TW" sz="4400" dirty="0"/>
              <a:t>(</a:t>
            </a:r>
            <a:r>
              <a:rPr lang="zh-TW" altLang="en-US" sz="4400" dirty="0"/>
              <a:t>使</a:t>
            </a:r>
            <a:r>
              <a:rPr lang="en-US" altLang="zh-TW" sz="4400" dirty="0"/>
              <a:t> 7:8, 15)</a:t>
            </a:r>
            <a:endParaRPr lang="zh-TW" alt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650A3-71DD-BFB3-A00D-205FBF580F7D}"/>
              </a:ext>
            </a:extLst>
          </p:cNvPr>
          <p:cNvSpPr txBox="1"/>
          <p:nvPr/>
        </p:nvSpPr>
        <p:spPr>
          <a:xfrm>
            <a:off x="272811" y="332077"/>
            <a:ext cx="90868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400" dirty="0"/>
              <a:t>教會的藍圖 </a:t>
            </a:r>
            <a:r>
              <a:rPr lang="en-US" altLang="zh-TW" sz="4400" dirty="0"/>
              <a:t>/</a:t>
            </a:r>
            <a:r>
              <a:rPr lang="zh-TW" altLang="en-US" sz="4400" dirty="0"/>
              <a:t> 使徒行傳</a:t>
            </a:r>
            <a:r>
              <a:rPr lang="en-US" altLang="zh-TW" sz="4400" dirty="0"/>
              <a:t> 1-7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66788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935EB-024D-1C86-E27D-E95EEFBC2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819484-704A-7A98-DCA0-C60734540989}"/>
              </a:ext>
            </a:extLst>
          </p:cNvPr>
          <p:cNvSpPr txBox="1"/>
          <p:nvPr/>
        </p:nvSpPr>
        <p:spPr>
          <a:xfrm>
            <a:off x="6735098" y="609600"/>
            <a:ext cx="4798142" cy="36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zh-TW" sz="4800" b="1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Brryan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Jackson</a:t>
            </a:r>
          </a:p>
        </p:txBody>
      </p:sp>
      <p:pic>
        <p:nvPicPr>
          <p:cNvPr id="2050" name="Picture 2" descr="Brryan Jackson | Everyday I want to find the answer to a simple question.  How can I make a difference in this day I am gifted? | Instagram">
            <a:extLst>
              <a:ext uri="{FF2B5EF4-FFF2-40B4-BE49-F238E27FC236}">
                <a16:creationId xmlns:a16="http://schemas.microsoft.com/office/drawing/2014/main" id="{25CA7F96-4FB2-A01E-359D-392D09F4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1"/>
          <a:stretch>
            <a:fillRect/>
          </a:stretch>
        </p:blipFill>
        <p:spPr bwMode="auto">
          <a:xfrm>
            <a:off x="633999" y="636640"/>
            <a:ext cx="5462001" cy="5591541"/>
          </a:xfrm>
          <a:prstGeom prst="roundRect">
            <a:avLst>
              <a:gd name="adj" fmla="val 3517"/>
            </a:avLst>
          </a:prstGeom>
          <a:noFill/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34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E24F0-94EF-D349-E722-CB1F28C20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A672405-5F81-4E97-B4FC-E7F2CC16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9A4FC-167F-FE24-A514-7CD49A68EF94}"/>
              </a:ext>
            </a:extLst>
          </p:cNvPr>
          <p:cNvSpPr txBox="1"/>
          <p:nvPr/>
        </p:nvSpPr>
        <p:spPr>
          <a:xfrm>
            <a:off x="4996542" y="990601"/>
            <a:ext cx="6054045" cy="4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教會的藍圖 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=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基督徒生命的藍圖</a:t>
            </a:r>
            <a:endParaRPr lang="en-US" altLang="zh-TW" sz="48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zh-TW" sz="48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這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真的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跟你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妳有關係嗎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你所學到的聖經知識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對你有益處嗎</a:t>
            </a:r>
            <a:r>
              <a:rPr lang="en-US" altLang="zh-TW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lang="zh-TW" altLang="en-US" sz="48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86C303-74D6-4DF3-9113-E0A374D7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205740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53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B7F8F-D34A-A440-C9F5-6C3E4881F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F686FB-268A-FF3E-E4BF-875C23A57BBF}"/>
              </a:ext>
            </a:extLst>
          </p:cNvPr>
          <p:cNvSpPr txBox="1"/>
          <p:nvPr/>
        </p:nvSpPr>
        <p:spPr>
          <a:xfrm>
            <a:off x="4996542" y="990601"/>
            <a:ext cx="6054045" cy="463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天父上帝在乎你的生命藍圖</a:t>
            </a:r>
            <a:endParaRPr lang="en-US" altLang="zh-TW" sz="48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zh-TW" sz="48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TW" altLang="en-US" sz="4800" b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你爸爸也在乎你的生命藍圖</a:t>
            </a:r>
          </a:p>
        </p:txBody>
      </p:sp>
    </p:spTree>
    <p:extLst>
      <p:ext uri="{BB962C8B-B14F-4D97-AF65-F5344CB8AC3E}">
        <p14:creationId xmlns:p14="http://schemas.microsoft.com/office/powerpoint/2010/main" val="354921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3067-14FB-C5D0-218B-BE8A13851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《愛一直都在》微電影-基督教藝人之家">
            <a:hlinkClick r:id="" action="ppaction://media"/>
            <a:extLst>
              <a:ext uri="{FF2B5EF4-FFF2-40B4-BE49-F238E27FC236}">
                <a16:creationId xmlns:a16="http://schemas.microsoft.com/office/drawing/2014/main" id="{8FD1AAB6-0A53-3981-4E78-9BEE65EBEF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161</TotalTime>
  <Words>546</Words>
  <Application>Microsoft Office PowerPoint</Application>
  <PresentationFormat>Widescreen</PresentationFormat>
  <Paragraphs>50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Lee</dc:creator>
  <cp:lastModifiedBy>Aaron Lee</cp:lastModifiedBy>
  <cp:revision>12</cp:revision>
  <dcterms:created xsi:type="dcterms:W3CDTF">2025-02-14T21:58:50Z</dcterms:created>
  <dcterms:modified xsi:type="dcterms:W3CDTF">2025-06-13T22:37:22Z</dcterms:modified>
</cp:coreProperties>
</file>