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2" r:id="rId5"/>
    <p:sldId id="277" r:id="rId6"/>
    <p:sldId id="278" r:id="rId7"/>
    <p:sldId id="275" r:id="rId8"/>
    <p:sldId id="276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2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03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1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3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7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2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40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30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70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9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50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8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1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5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1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6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69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EB1BD37-13D3-4490-A674-5E7356A26EAF}" type="datetimeFigureOut">
              <a:rPr lang="en-CA" smtClean="0"/>
              <a:t>2025-04-25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302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C5A8-ED4E-BCE4-2C0A-01631836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FBB600-1C78-E3A2-3150-C29D6717DD60}"/>
              </a:ext>
            </a:extLst>
          </p:cNvPr>
          <p:cNvSpPr txBox="1"/>
          <p:nvPr/>
        </p:nvSpPr>
        <p:spPr>
          <a:xfrm>
            <a:off x="2126391" y="2354647"/>
            <a:ext cx="793921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/>
              <a:t>芥菜種團契</a:t>
            </a:r>
            <a:endParaRPr lang="en-CA" altLang="zh-TW" sz="2800" dirty="0"/>
          </a:p>
          <a:p>
            <a:pPr algn="ctr"/>
            <a:endParaRPr lang="en-CA" sz="2800" dirty="0"/>
          </a:p>
          <a:p>
            <a:pPr algn="ctr"/>
            <a:r>
              <a:rPr lang="zh-TW" altLang="en-US" sz="4800" dirty="0"/>
              <a:t>沒錯</a:t>
            </a:r>
            <a:r>
              <a:rPr lang="en-US" altLang="zh-TW" sz="4800" dirty="0"/>
              <a:t>,</a:t>
            </a:r>
            <a:r>
              <a:rPr lang="zh-TW" altLang="en-US" sz="4800" dirty="0"/>
              <a:t> 就是你了</a:t>
            </a:r>
            <a:r>
              <a:rPr lang="en-CA" altLang="zh-TW" sz="4800" dirty="0"/>
              <a:t>!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37037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503F-2CA0-A6CA-21B9-025FF91F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C09F3-41A8-D05B-D4AF-CE982E606A09}"/>
              </a:ext>
            </a:extLst>
          </p:cNvPr>
          <p:cNvSpPr txBox="1"/>
          <p:nvPr/>
        </p:nvSpPr>
        <p:spPr>
          <a:xfrm>
            <a:off x="1727886" y="2705725"/>
            <a:ext cx="87362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“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</a:rPr>
              <a:t>撇下 神的道、去管理飯食</a:t>
            </a:r>
            <a:r>
              <a:rPr lang="zh-TW" altLang="en-US" sz="4400" b="1" dirty="0"/>
              <a:t>” 是不是代表教會的事工有分輕重</a:t>
            </a:r>
            <a:r>
              <a:rPr lang="en-US" altLang="zh-TW" sz="4400" b="1" dirty="0"/>
              <a:t>? </a:t>
            </a:r>
            <a:r>
              <a:rPr lang="zh-TW" altLang="en-US" sz="4400" b="1" dirty="0"/>
              <a:t>講道比較重要</a:t>
            </a:r>
            <a:r>
              <a:rPr lang="en-US" altLang="zh-TW" sz="4400" b="1" dirty="0"/>
              <a:t>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75690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19F4B-F456-77A0-36DC-C95A8DCC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00D59-FABA-7112-2E87-6637CD15A292}"/>
              </a:ext>
            </a:extLst>
          </p:cNvPr>
          <p:cNvSpPr txBox="1"/>
          <p:nvPr/>
        </p:nvSpPr>
        <p:spPr>
          <a:xfrm>
            <a:off x="856735" y="475735"/>
            <a:ext cx="110798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約翰福音 </a:t>
            </a:r>
            <a:r>
              <a:rPr lang="en-US" altLang="zh-TW" sz="3600" dirty="0"/>
              <a:t>13:6-8</a:t>
            </a:r>
          </a:p>
          <a:p>
            <a:pPr algn="ctr"/>
            <a:endParaRPr lang="en-US" altLang="zh-TW" sz="3600" dirty="0"/>
          </a:p>
          <a:p>
            <a:r>
              <a:rPr lang="en-US" altLang="zh-TW" sz="3600" dirty="0"/>
              <a:t>13:6 </a:t>
            </a:r>
            <a:r>
              <a:rPr lang="zh-TW" altLang="en-US" sz="3600" dirty="0"/>
              <a:t>挨到西門彼得、彼得對他說、主阿、你洗我的腳麼。</a:t>
            </a:r>
          </a:p>
          <a:p>
            <a:r>
              <a:rPr lang="en-US" altLang="zh-TW" sz="3600" dirty="0"/>
              <a:t>13:7 </a:t>
            </a:r>
            <a:r>
              <a:rPr lang="zh-TW" altLang="en-US" sz="3600" dirty="0"/>
              <a:t>耶穌回答說、我所作的、你如今不知道、後來必明白。</a:t>
            </a:r>
          </a:p>
          <a:p>
            <a:r>
              <a:rPr lang="en-US" altLang="zh-TW" sz="3600" dirty="0"/>
              <a:t>13:8 </a:t>
            </a:r>
            <a:r>
              <a:rPr lang="zh-TW" altLang="en-US" sz="3600" dirty="0"/>
              <a:t>彼得說、你永不可洗我的腳。耶穌說、我若不洗你、你就與我無分了。</a:t>
            </a:r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212026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315D0-F299-7416-3712-0ADCFED3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8CFD72-5A0A-EC16-393A-71B2378F581A}"/>
              </a:ext>
            </a:extLst>
          </p:cNvPr>
          <p:cNvSpPr txBox="1"/>
          <p:nvPr/>
        </p:nvSpPr>
        <p:spPr>
          <a:xfrm>
            <a:off x="856735" y="475735"/>
            <a:ext cx="11079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馬太福音 </a:t>
            </a:r>
            <a:r>
              <a:rPr lang="en-US" altLang="zh-TW" sz="3600" dirty="0"/>
              <a:t>23:11-12</a:t>
            </a:r>
          </a:p>
          <a:p>
            <a:pPr algn="ctr"/>
            <a:endParaRPr lang="en-US" altLang="zh-TW" sz="3600" dirty="0"/>
          </a:p>
          <a:p>
            <a:r>
              <a:rPr lang="en-US" altLang="zh-TW" sz="3600" dirty="0"/>
              <a:t>23:11 </a:t>
            </a:r>
            <a:r>
              <a:rPr lang="zh-TW" altLang="en-US" sz="3600" dirty="0"/>
              <a:t>你們中間誰為大、誰就要作你們的用人。</a:t>
            </a:r>
          </a:p>
          <a:p>
            <a:r>
              <a:rPr lang="en-US" altLang="zh-TW" sz="3600" dirty="0"/>
              <a:t>23:12 </a:t>
            </a:r>
            <a:r>
              <a:rPr lang="zh-TW" altLang="en-US" sz="3600" dirty="0"/>
              <a:t>凡自高的必降為卑、自卑的必升為高。</a:t>
            </a:r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389267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49A0-3157-5047-72E0-F706FA7A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FD8370-3C92-67D9-4BA1-8585451C6878}"/>
              </a:ext>
            </a:extLst>
          </p:cNvPr>
          <p:cNvSpPr txBox="1"/>
          <p:nvPr/>
        </p:nvSpPr>
        <p:spPr>
          <a:xfrm>
            <a:off x="1659924" y="998084"/>
            <a:ext cx="87362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被揀選的人要做的三件事</a:t>
            </a:r>
            <a:endParaRPr lang="en-CA" altLang="zh-TW" sz="4400" b="1" dirty="0"/>
          </a:p>
          <a:p>
            <a:endParaRPr lang="en-CA" sz="4400" b="1" dirty="0"/>
          </a:p>
          <a:p>
            <a:pPr marL="3028950" lvl="5" indent="-742950">
              <a:buFont typeface="+mj-lt"/>
              <a:buAutoNum type="arabicPeriod"/>
            </a:pPr>
            <a:r>
              <a:rPr lang="zh-TW" altLang="en-US" sz="4400" b="1" dirty="0"/>
              <a:t>要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</a:rPr>
              <a:t>發光</a:t>
            </a:r>
            <a:endParaRPr lang="en-CA" altLang="zh-TW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028950" lvl="5" indent="-742950">
              <a:buFont typeface="+mj-lt"/>
              <a:buAutoNum type="arabicPeriod"/>
            </a:pPr>
            <a:r>
              <a:rPr lang="zh-TW" altLang="en-US" sz="4400" b="1" dirty="0"/>
              <a:t>要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</a:rPr>
              <a:t>調味</a:t>
            </a:r>
            <a:endParaRPr lang="en-CA" altLang="zh-TW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028950" lvl="5" indent="-742950">
              <a:buFont typeface="+mj-lt"/>
              <a:buAutoNum type="arabicPeriod"/>
            </a:pPr>
            <a:r>
              <a:rPr lang="zh-TW" altLang="en-US" sz="4400" b="1" dirty="0"/>
              <a:t>要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</a:rPr>
              <a:t>謙卑</a:t>
            </a:r>
            <a:endParaRPr lang="en-CA" altLang="zh-TW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2789D-31D2-5382-06BF-0B091432EA23}"/>
              </a:ext>
            </a:extLst>
          </p:cNvPr>
          <p:cNvSpPr txBox="1"/>
          <p:nvPr/>
        </p:nvSpPr>
        <p:spPr>
          <a:xfrm>
            <a:off x="1596081" y="4950186"/>
            <a:ext cx="87362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目的是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</a:rPr>
              <a:t>興旺神的國</a:t>
            </a:r>
            <a:endParaRPr lang="en-CA" altLang="zh-TW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B23C95-3CD0-1716-3987-7E4AF46A12F3}"/>
              </a:ext>
            </a:extLst>
          </p:cNvPr>
          <p:cNvSpPr txBox="1"/>
          <p:nvPr/>
        </p:nvSpPr>
        <p:spPr>
          <a:xfrm>
            <a:off x="162182" y="309594"/>
            <a:ext cx="565785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/>
              <a:t>揀選</a:t>
            </a:r>
          </a:p>
          <a:p>
            <a:endParaRPr lang="zh-TW" altLang="en-US" sz="2800" b="1" dirty="0"/>
          </a:p>
          <a:p>
            <a:r>
              <a:rPr lang="zh-TW" altLang="en-US" sz="2800" b="1" dirty="0"/>
              <a:t>祢十字架的大能</a:t>
            </a:r>
          </a:p>
          <a:p>
            <a:r>
              <a:rPr lang="zh-TW" altLang="en-US" sz="2800" b="1" dirty="0"/>
              <a:t>重價贖回我靈魂</a:t>
            </a:r>
          </a:p>
          <a:p>
            <a:r>
              <a:rPr lang="zh-TW" altLang="en-US" sz="2800" b="1" dirty="0"/>
              <a:t>祢恩典使我被揀選</a:t>
            </a:r>
          </a:p>
          <a:p>
            <a:r>
              <a:rPr lang="zh-TW" altLang="en-US" sz="2800" b="1" dirty="0"/>
              <a:t>叫我生命果子常存</a:t>
            </a:r>
          </a:p>
          <a:p>
            <a:endParaRPr lang="zh-TW" altLang="en-US" sz="2800" b="1" dirty="0"/>
          </a:p>
          <a:p>
            <a:r>
              <a:rPr lang="zh-TW" altLang="en-US" sz="2800" b="1" dirty="0"/>
              <a:t>求主用我來贏得更多靈魂</a:t>
            </a:r>
          </a:p>
          <a:p>
            <a:r>
              <a:rPr lang="zh-TW" altLang="en-US" sz="2800" b="1" dirty="0"/>
              <a:t>堅固我潔淨我委身做祢門徒</a:t>
            </a:r>
          </a:p>
          <a:p>
            <a:r>
              <a:rPr lang="zh-TW" altLang="en-US" sz="2800" b="1" dirty="0"/>
              <a:t>求主差遣我去傳揚祢的愛</a:t>
            </a:r>
          </a:p>
          <a:p>
            <a:r>
              <a:rPr lang="zh-TW" altLang="en-US" sz="2800" b="1" dirty="0"/>
              <a:t>以愛擁抱城市 建立合一教會</a:t>
            </a:r>
          </a:p>
          <a:p>
            <a:endParaRPr lang="zh-TW" altLang="en-US" sz="2800" b="1" dirty="0"/>
          </a:p>
          <a:p>
            <a:r>
              <a:rPr lang="zh-TW" altLang="en-US" sz="2800" b="1" dirty="0"/>
              <a:t>賜我信心宣告 在祢凡事都能</a:t>
            </a:r>
          </a:p>
          <a:p>
            <a:r>
              <a:rPr lang="zh-TW" altLang="en-US" sz="2800" b="1" dirty="0"/>
              <a:t>喔主 在祢凡事都能</a:t>
            </a:r>
            <a:endParaRPr lang="zh-CN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55084-085A-7CE4-6B4A-87113B52BDF9}"/>
              </a:ext>
            </a:extLst>
          </p:cNvPr>
          <p:cNvSpPr txBox="1"/>
          <p:nvPr/>
        </p:nvSpPr>
        <p:spPr>
          <a:xfrm>
            <a:off x="5893658" y="290677"/>
            <a:ext cx="629834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我能給你什麼</a:t>
            </a:r>
          </a:p>
          <a:p>
            <a:endParaRPr lang="zh-TW" altLang="en-US" sz="2400" b="1" dirty="0"/>
          </a:p>
          <a:p>
            <a:r>
              <a:rPr lang="zh-TW" altLang="en-US" sz="2400" b="1" dirty="0"/>
              <a:t>我能給祢什麼 回應祢所給的</a:t>
            </a:r>
          </a:p>
          <a:p>
            <a:r>
              <a:rPr lang="zh-TW" altLang="en-US" sz="2400" b="1" dirty="0"/>
              <a:t>我雖不配    祢使我尊貴</a:t>
            </a:r>
          </a:p>
          <a:p>
            <a:r>
              <a:rPr lang="zh-TW" altLang="en-US" sz="2400" b="1" dirty="0"/>
              <a:t>世界捨棄的    但祢看我為寶貝</a:t>
            </a:r>
          </a:p>
          <a:p>
            <a:endParaRPr lang="zh-TW" altLang="en-US" sz="2400" b="1" dirty="0"/>
          </a:p>
          <a:p>
            <a:r>
              <a:rPr lang="zh-TW" altLang="en-US" sz="2400" b="1" dirty="0"/>
              <a:t>我能給祢什麼 回應祢所給的</a:t>
            </a:r>
          </a:p>
          <a:p>
            <a:r>
              <a:rPr lang="zh-TW" altLang="en-US" sz="2400" b="1" dirty="0"/>
              <a:t>為我捨命    使我得完全</a:t>
            </a:r>
          </a:p>
          <a:p>
            <a:r>
              <a:rPr lang="zh-TW" altLang="en-US" sz="2400" b="1" dirty="0"/>
              <a:t>在創世之前    祢已揀選了我</a:t>
            </a:r>
          </a:p>
          <a:p>
            <a:endParaRPr lang="zh-TW" altLang="en-US" sz="2400" b="1" dirty="0"/>
          </a:p>
          <a:p>
            <a:r>
              <a:rPr lang="zh-TW" altLang="en-US" sz="2400" b="1" dirty="0"/>
              <a:t>獻上我生命    為祢所用 我所有一切為祢所賜</a:t>
            </a:r>
          </a:p>
          <a:p>
            <a:r>
              <a:rPr lang="zh-TW" altLang="en-US" sz="2400" b="1" dirty="0"/>
              <a:t>而我有什麼    不能夠給祢</a:t>
            </a:r>
          </a:p>
          <a:p>
            <a:r>
              <a:rPr lang="zh-TW" altLang="en-US" sz="2400" b="1" dirty="0"/>
              <a:t>生命是祢的    恩賜是祢給的</a:t>
            </a:r>
          </a:p>
          <a:p>
            <a:endParaRPr lang="zh-TW" altLang="en-US" sz="2400" b="1" dirty="0"/>
          </a:p>
          <a:p>
            <a:r>
              <a:rPr lang="zh-TW" altLang="en-US" sz="2400" b="1" dirty="0"/>
              <a:t>獻上我生命    為祢所用 我能有什麼不能給祢</a:t>
            </a:r>
          </a:p>
          <a:p>
            <a:r>
              <a:rPr lang="zh-TW" altLang="en-US" sz="2400" b="1" dirty="0"/>
              <a:t>賞賜在於祢    收取在於祢</a:t>
            </a:r>
          </a:p>
          <a:p>
            <a:r>
              <a:rPr lang="zh-TW" altLang="en-US" sz="2400" b="1" dirty="0"/>
              <a:t>用我為祢的尊貴器皿 一生為祢成為祝福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62131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977E-8D9E-EC2D-E394-867BA139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192B5-2C86-A7F4-86EE-5D12709BA4FD}"/>
              </a:ext>
            </a:extLst>
          </p:cNvPr>
          <p:cNvSpPr txBox="1"/>
          <p:nvPr/>
        </p:nvSpPr>
        <p:spPr>
          <a:xfrm>
            <a:off x="154458" y="150494"/>
            <a:ext cx="1186866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使徒行傳 </a:t>
            </a:r>
            <a:r>
              <a:rPr lang="en-US" altLang="zh-TW" dirty="0"/>
              <a:t>6:1-7</a:t>
            </a:r>
          </a:p>
          <a:p>
            <a:endParaRPr lang="en-US" altLang="zh-TW" dirty="0"/>
          </a:p>
          <a:p>
            <a:r>
              <a:rPr lang="en-US" altLang="zh-TW" sz="2800" b="1" dirty="0"/>
              <a:t>6:1 </a:t>
            </a:r>
            <a:r>
              <a:rPr lang="zh-TW" altLang="en-US" sz="2800" b="1" dirty="0"/>
              <a:t>那時、門徒增多、有說希利尼話的猶太人、向希伯來人發怨言．因為在天天的供給上忽略了他們的寡婦。</a:t>
            </a:r>
          </a:p>
          <a:p>
            <a:r>
              <a:rPr lang="en-US" altLang="zh-TW" sz="2800" b="1" dirty="0"/>
              <a:t>6:2 </a:t>
            </a:r>
            <a:r>
              <a:rPr lang="zh-TW" altLang="en-US" sz="2800" b="1" dirty="0"/>
              <a:t>十二使徒叫眾門徒來、對他們說、我們撇下　神的道、去管理飯食、原是不合宜的。</a:t>
            </a:r>
          </a:p>
          <a:p>
            <a:r>
              <a:rPr lang="en-US" altLang="zh-TW" sz="2800" b="1" dirty="0"/>
              <a:t>6:3 </a:t>
            </a:r>
            <a:r>
              <a:rPr lang="zh-TW" altLang="en-US" sz="2800" b="1" dirty="0"/>
              <a:t>所以弟兄們、當從你們中間選出七個有好名聲、被聖靈充滿、智慧充足的人、我們就派他們管理這事。</a:t>
            </a:r>
          </a:p>
          <a:p>
            <a:r>
              <a:rPr lang="en-US" altLang="zh-TW" sz="2800" b="1" dirty="0"/>
              <a:t>6:4 </a:t>
            </a:r>
            <a:r>
              <a:rPr lang="zh-TW" altLang="en-US" sz="2800" b="1" dirty="0"/>
              <a:t>但我們要專心以祈禱傳道為事。</a:t>
            </a:r>
          </a:p>
          <a:p>
            <a:r>
              <a:rPr lang="en-US" altLang="zh-TW" sz="2800" b="1" dirty="0"/>
              <a:t>6:5 </a:t>
            </a:r>
            <a:r>
              <a:rPr lang="zh-TW" altLang="en-US" sz="2800" b="1" dirty="0"/>
              <a:t>大眾都喜悅這話、就揀選了司提反、乃是大有信心、聖靈充滿的人、又揀選腓利、伯羅哥羅、尼迦挪、提門、巴米拿、並進猶太教的安提阿人尼哥拉．</a:t>
            </a:r>
          </a:p>
          <a:p>
            <a:r>
              <a:rPr lang="en-US" altLang="zh-TW" sz="2800" b="1" dirty="0"/>
              <a:t>6:6 </a:t>
            </a:r>
            <a:r>
              <a:rPr lang="zh-TW" altLang="en-US" sz="2800" b="1" dirty="0"/>
              <a:t>叫他們站在使徒面前．使徒禱告了、就按手在他們頭上。</a:t>
            </a:r>
          </a:p>
          <a:p>
            <a:r>
              <a:rPr lang="en-US" altLang="zh-TW" sz="2800" b="1" dirty="0"/>
              <a:t>6:7 </a:t>
            </a:r>
            <a:r>
              <a:rPr lang="zh-TW" altLang="en-US" sz="2800" b="1" dirty="0"/>
              <a:t>　神的道興旺起來．在耶路撒冷門徒數目加增的甚多．也有許多祭司信從了這道。</a:t>
            </a:r>
          </a:p>
        </p:txBody>
      </p:sp>
    </p:spTree>
    <p:extLst>
      <p:ext uri="{BB962C8B-B14F-4D97-AF65-F5344CB8AC3E}">
        <p14:creationId xmlns:p14="http://schemas.microsoft.com/office/powerpoint/2010/main" val="417505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E24F0-94EF-D349-E722-CB1F28C2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19A4FC-167F-FE24-A514-7CD49A68EF94}"/>
              </a:ext>
            </a:extLst>
          </p:cNvPr>
          <p:cNvSpPr txBox="1"/>
          <p:nvPr/>
        </p:nvSpPr>
        <p:spPr>
          <a:xfrm>
            <a:off x="1000897" y="2347785"/>
            <a:ext cx="104043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/>
              <a:t>你們是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__,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zh-TW" altLang="en-US" sz="4000" dirty="0"/>
              <a:t>若失了味</a:t>
            </a:r>
            <a:r>
              <a:rPr lang="en-US" altLang="zh-TW" sz="4000" dirty="0"/>
              <a:t>,</a:t>
            </a:r>
            <a:r>
              <a:rPr lang="zh-TW" altLang="en-US" sz="4000" dirty="0"/>
              <a:t> 怎能叫它再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/>
              <a:t> 呢</a:t>
            </a:r>
            <a:r>
              <a:rPr lang="en-US" altLang="zh-TW" sz="4000" dirty="0"/>
              <a:t>?</a:t>
            </a:r>
            <a:r>
              <a:rPr lang="zh-TW" altLang="en-US" sz="4000" dirty="0"/>
              <a:t> </a:t>
            </a:r>
            <a:r>
              <a:rPr lang="en-US" altLang="zh-TW" sz="4000" dirty="0"/>
              <a:t>…</a:t>
            </a:r>
            <a:r>
              <a:rPr lang="zh-TW" altLang="en-US" sz="4000" dirty="0"/>
              <a:t>你們是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>
                <a:solidFill>
                  <a:srgbClr val="FFC000"/>
                </a:solidFill>
              </a:rPr>
              <a:t>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en-US" altLang="zh-TW" sz="4000" dirty="0"/>
              <a:t>,</a:t>
            </a:r>
            <a:r>
              <a:rPr lang="zh-TW" altLang="en-US" sz="4000" dirty="0"/>
              <a:t> </a:t>
            </a:r>
            <a:r>
              <a:rPr lang="en-US" altLang="zh-TW" sz="4000" dirty="0"/>
              <a:t>…</a:t>
            </a:r>
            <a:r>
              <a:rPr lang="zh-TW" altLang="en-US" sz="4000" dirty="0"/>
              <a:t>你們的 </a:t>
            </a:r>
            <a:r>
              <a:rPr lang="en-US" altLang="zh-TW" sz="4000" dirty="0">
                <a:solidFill>
                  <a:srgbClr val="FFC000"/>
                </a:solidFill>
              </a:rPr>
              <a:t>__</a:t>
            </a:r>
            <a:r>
              <a:rPr lang="zh-TW" altLang="en-US" sz="4000" dirty="0"/>
              <a:t> 也當這樣照在人前</a:t>
            </a:r>
            <a:r>
              <a:rPr lang="en-US" altLang="zh-TW" sz="4000" dirty="0"/>
              <a:t>,</a:t>
            </a:r>
            <a:r>
              <a:rPr lang="zh-TW" altLang="en-US" sz="4000" dirty="0"/>
              <a:t> 叫他們看見你們的好行為</a:t>
            </a:r>
            <a:r>
              <a:rPr lang="en-US" altLang="zh-TW" sz="4000" dirty="0"/>
              <a:t>,</a:t>
            </a:r>
            <a:r>
              <a:rPr lang="zh-TW" altLang="en-US" sz="4000" dirty="0"/>
              <a:t> 便將榮耀歸給你們在天上的父</a:t>
            </a:r>
            <a:r>
              <a:rPr lang="en-US" altLang="zh-TW" sz="4000" dirty="0"/>
              <a:t>.</a:t>
            </a:r>
            <a:r>
              <a:rPr lang="zh-TW" alt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65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F11F6-ECE1-F3F3-FE2D-1D3CB700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18794-FBE2-CDBB-7E78-D248E909C085}"/>
              </a:ext>
            </a:extLst>
          </p:cNvPr>
          <p:cNvSpPr txBox="1"/>
          <p:nvPr/>
        </p:nvSpPr>
        <p:spPr>
          <a:xfrm>
            <a:off x="856735" y="475735"/>
            <a:ext cx="110798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馬太福音 </a:t>
            </a:r>
            <a:r>
              <a:rPr lang="en-US" altLang="zh-TW" sz="3600" dirty="0"/>
              <a:t>5:13-16</a:t>
            </a:r>
          </a:p>
          <a:p>
            <a:pPr algn="ctr"/>
            <a:endParaRPr lang="en-US" altLang="zh-TW" sz="3600" dirty="0"/>
          </a:p>
          <a:p>
            <a:r>
              <a:rPr lang="en-US" altLang="zh-TW" sz="3600" dirty="0"/>
              <a:t>5:13 </a:t>
            </a:r>
            <a:r>
              <a:rPr lang="zh-TW" altLang="en-US" sz="3600" dirty="0"/>
              <a:t>你們是世上的鹽．鹽若失了味、怎能叫他再鹹呢．以後無用、不過丟在外面、被人踐踏了。</a:t>
            </a:r>
          </a:p>
          <a:p>
            <a:r>
              <a:rPr lang="en-US" altLang="zh-TW" sz="3600" dirty="0"/>
              <a:t>5:14 </a:t>
            </a:r>
            <a:r>
              <a:rPr lang="zh-TW" altLang="en-US" sz="3600" dirty="0"/>
              <a:t>你們是世上的光．城造在山上、是不能隱藏的。</a:t>
            </a:r>
          </a:p>
          <a:p>
            <a:r>
              <a:rPr lang="en-US" altLang="zh-TW" sz="3600" dirty="0"/>
              <a:t>5:15 </a:t>
            </a:r>
            <a:r>
              <a:rPr lang="zh-TW" altLang="en-US" sz="3600" dirty="0"/>
              <a:t>人點燈、不放在斗底下、是放在燈臺上、就照亮一家的人。</a:t>
            </a:r>
          </a:p>
          <a:p>
            <a:r>
              <a:rPr lang="en-US" altLang="zh-TW" sz="3600" dirty="0"/>
              <a:t>5:16 </a:t>
            </a:r>
            <a:r>
              <a:rPr lang="zh-TW" altLang="en-US" sz="3600" dirty="0"/>
              <a:t>你們的光也當這樣照在人前、叫他們看見你們的好行為、便將榮耀歸給你們在天上的父。</a:t>
            </a:r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19344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A1BA1-056E-AAC8-1261-5FB90EEF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80AAB2-422A-90D7-16B9-BA4DAC466812}"/>
              </a:ext>
            </a:extLst>
          </p:cNvPr>
          <p:cNvSpPr txBox="1"/>
          <p:nvPr/>
        </p:nvSpPr>
        <p:spPr>
          <a:xfrm>
            <a:off x="1727886" y="2705725"/>
            <a:ext cx="8736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你是</a:t>
            </a:r>
            <a:r>
              <a:rPr lang="zh-TW" altLang="en-US" sz="4400" b="1" dirty="0">
                <a:solidFill>
                  <a:srgbClr val="FFC000"/>
                </a:solidFill>
              </a:rPr>
              <a:t>教會裡的基督徒嗎</a:t>
            </a:r>
            <a:r>
              <a:rPr lang="en-US" altLang="zh-TW" sz="4400" dirty="0"/>
              <a:t>?</a:t>
            </a:r>
            <a:endParaRPr lang="en-CA" altLang="zh-TW" sz="4400" dirty="0"/>
          </a:p>
          <a:p>
            <a:pPr algn="ctr"/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4313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9AC6-2C21-3252-90FE-005AC0FDD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585B7-B138-19D0-5137-751AC9E9C821}"/>
              </a:ext>
            </a:extLst>
          </p:cNvPr>
          <p:cNvSpPr txBox="1"/>
          <p:nvPr/>
        </p:nvSpPr>
        <p:spPr>
          <a:xfrm>
            <a:off x="1727886" y="1538416"/>
            <a:ext cx="873622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/>
              <a:t>你有多</a:t>
            </a:r>
            <a:r>
              <a:rPr lang="zh-TW" altLang="en-US" sz="4400" b="1" dirty="0">
                <a:solidFill>
                  <a:srgbClr val="FFC000"/>
                </a:solidFill>
              </a:rPr>
              <a:t>亮</a:t>
            </a:r>
            <a:r>
              <a:rPr lang="en-US" altLang="zh-TW" sz="4400" dirty="0"/>
              <a:t>?</a:t>
            </a:r>
            <a:endParaRPr lang="en-CA" altLang="zh-TW" sz="4400" dirty="0"/>
          </a:p>
          <a:p>
            <a:pPr algn="ctr"/>
            <a:endParaRPr lang="en-CA" sz="4400" dirty="0"/>
          </a:p>
          <a:p>
            <a:pPr algn="ctr"/>
            <a:r>
              <a:rPr lang="en-CA" sz="3600" i="1" dirty="0"/>
              <a:t>Research indicates that only about 20% of post-secondary students seek advice from their peers. A lower 10% in workspace.</a:t>
            </a:r>
          </a:p>
        </p:txBody>
      </p:sp>
      <p:pic>
        <p:nvPicPr>
          <p:cNvPr id="2050" name="Picture 2" descr="Lightbulb - Visual Studio Marketplace">
            <a:extLst>
              <a:ext uri="{FF2B5EF4-FFF2-40B4-BE49-F238E27FC236}">
                <a16:creationId xmlns:a16="http://schemas.microsoft.com/office/drawing/2014/main" id="{521DD7CB-7862-0505-40D1-6B8929D2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51" y="406951"/>
            <a:ext cx="2500184" cy="25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C267B-40DB-20AB-205F-9B6429D5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AA7DD-FC81-1B36-7C65-342BF5CD473D}"/>
              </a:ext>
            </a:extLst>
          </p:cNvPr>
          <p:cNvSpPr txBox="1"/>
          <p:nvPr/>
        </p:nvSpPr>
        <p:spPr>
          <a:xfrm>
            <a:off x="1727886" y="1538416"/>
            <a:ext cx="873622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/>
              <a:t>你有多</a:t>
            </a:r>
            <a:r>
              <a:rPr lang="zh-TW" altLang="en-US" sz="4400" b="1" dirty="0">
                <a:solidFill>
                  <a:srgbClr val="FFC000"/>
                </a:solidFill>
              </a:rPr>
              <a:t>鹹</a:t>
            </a:r>
            <a:r>
              <a:rPr lang="en-US" altLang="zh-TW" sz="4400" dirty="0"/>
              <a:t>?</a:t>
            </a:r>
            <a:endParaRPr lang="en-CA" altLang="zh-TW" sz="4400" dirty="0"/>
          </a:p>
          <a:p>
            <a:pPr algn="ctr"/>
            <a:endParaRPr lang="en-CA" sz="4400" dirty="0"/>
          </a:p>
          <a:p>
            <a:pPr algn="ctr"/>
            <a:r>
              <a:rPr lang="en-CA" sz="3600" i="1" dirty="0"/>
              <a:t>Research indicates that only about 23% of post-secondary students actively step in to resolve conflicts. A lower 20% in workspace.</a:t>
            </a:r>
          </a:p>
        </p:txBody>
      </p:sp>
      <p:pic>
        <p:nvPicPr>
          <p:cNvPr id="2052" name="Picture 4" descr="Fine Sea Salt">
            <a:extLst>
              <a:ext uri="{FF2B5EF4-FFF2-40B4-BE49-F238E27FC236}">
                <a16:creationId xmlns:a16="http://schemas.microsoft.com/office/drawing/2014/main" id="{D6FA1E2F-336B-F686-386F-9C16048C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75" y="632510"/>
            <a:ext cx="2257167" cy="22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1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37EB-B3BD-21A1-730B-AE7274D65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180B8-C746-941A-B91F-33CC0CAFEE0B}"/>
              </a:ext>
            </a:extLst>
          </p:cNvPr>
          <p:cNvSpPr txBox="1"/>
          <p:nvPr/>
        </p:nvSpPr>
        <p:spPr>
          <a:xfrm>
            <a:off x="1727886" y="1538416"/>
            <a:ext cx="87362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/>
              <a:t>神揀選的</a:t>
            </a:r>
            <a:r>
              <a:rPr lang="en-US" altLang="zh-TW" sz="4400" dirty="0"/>
              <a:t>,</a:t>
            </a:r>
            <a:r>
              <a:rPr lang="zh-TW" altLang="en-US" sz="4400" dirty="0"/>
              <a:t> 不看勢力</a:t>
            </a:r>
            <a:r>
              <a:rPr lang="en-US" altLang="zh-TW" sz="4400" dirty="0"/>
              <a:t>,</a:t>
            </a:r>
            <a:r>
              <a:rPr lang="zh-TW" altLang="en-US" sz="4400" dirty="0"/>
              <a:t> 也不看才能</a:t>
            </a:r>
            <a:endParaRPr lang="en-CA" altLang="zh-TW" sz="4400" dirty="0"/>
          </a:p>
          <a:p>
            <a:pPr algn="ctr"/>
            <a:endParaRPr lang="en-CA" sz="4400" dirty="0"/>
          </a:p>
          <a:p>
            <a:r>
              <a:rPr lang="zh-TW" altLang="en-US" sz="3600" dirty="0"/>
              <a:t>摩西 </a:t>
            </a:r>
            <a:r>
              <a:rPr lang="en-US" altLang="zh-TW" sz="3600" dirty="0"/>
              <a:t>&gt;</a:t>
            </a:r>
            <a:r>
              <a:rPr lang="zh-TW" altLang="en-US" sz="3600" dirty="0"/>
              <a:t> 一個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</a:rPr>
              <a:t>自我放棄的人</a:t>
            </a:r>
            <a:endParaRPr lang="en-CA" altLang="zh-TW" sz="3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3600" dirty="0"/>
              <a:t>彼得 </a:t>
            </a:r>
            <a:r>
              <a:rPr lang="en-US" altLang="zh-TW" sz="3600" dirty="0"/>
              <a:t>&gt;</a:t>
            </a:r>
            <a:r>
              <a:rPr lang="zh-TW" altLang="en-US" sz="3600" dirty="0"/>
              <a:t> 一個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</a:rPr>
              <a:t>被環境放棄的人</a:t>
            </a:r>
            <a:endParaRPr lang="en-CA" altLang="zh-TW" sz="3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3600" dirty="0"/>
              <a:t>撒該 </a:t>
            </a:r>
            <a:r>
              <a:rPr lang="en-US" altLang="zh-TW" sz="3600" dirty="0"/>
              <a:t>&gt;</a:t>
            </a:r>
            <a:r>
              <a:rPr lang="zh-TW" altLang="en-US" sz="3600" dirty="0"/>
              <a:t> 一個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</a:rPr>
              <a:t>被世界拋棄的人</a:t>
            </a:r>
            <a:endParaRPr lang="en-CA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92</TotalTime>
  <Words>1058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Lee</dc:creator>
  <cp:lastModifiedBy>Aaron Lee</cp:lastModifiedBy>
  <cp:revision>6</cp:revision>
  <dcterms:created xsi:type="dcterms:W3CDTF">2025-02-14T21:58:50Z</dcterms:created>
  <dcterms:modified xsi:type="dcterms:W3CDTF">2025-04-25T22:35:23Z</dcterms:modified>
</cp:coreProperties>
</file>