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72" r:id="rId3"/>
    <p:sldId id="257" r:id="rId4"/>
    <p:sldId id="258" r:id="rId5"/>
    <p:sldId id="259" r:id="rId6"/>
    <p:sldId id="260" r:id="rId7"/>
    <p:sldId id="270" r:id="rId8"/>
    <p:sldId id="261" r:id="rId9"/>
    <p:sldId id="262" r:id="rId10"/>
    <p:sldId id="267" r:id="rId11"/>
    <p:sldId id="264" r:id="rId12"/>
    <p:sldId id="263" r:id="rId13"/>
    <p:sldId id="271" r:id="rId14"/>
    <p:sldId id="268" r:id="rId15"/>
    <p:sldId id="265" r:id="rId16"/>
    <p:sldId id="266" r:id="rId17"/>
    <p:sldId id="269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2" y="2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01125F-3B1C-4B56-9B64-86BCA17EF8DF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E5534A-AA76-459A-9946-7FB82C7B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5787F44-7971-42DE-98BF-46734B408E52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8DDC883-0D28-4D12-8BB1-1E2F28A566F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70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7F44-7971-42DE-98BF-46734B408E52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C883-0D28-4D12-8BB1-1E2F28A5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13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7F44-7971-42DE-98BF-46734B408E52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C883-0D28-4D12-8BB1-1E2F28A566F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360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7F44-7971-42DE-98BF-46734B408E52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C883-0D28-4D12-8BB1-1E2F28A566F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780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7F44-7971-42DE-98BF-46734B408E52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C883-0D28-4D12-8BB1-1E2F28A5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22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7F44-7971-42DE-98BF-46734B408E52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C883-0D28-4D12-8BB1-1E2F28A566F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875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7F44-7971-42DE-98BF-46734B408E52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C883-0D28-4D12-8BB1-1E2F28A566F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44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7F44-7971-42DE-98BF-46734B408E52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C883-0D28-4D12-8BB1-1E2F28A566F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771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7F44-7971-42DE-98BF-46734B408E52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C883-0D28-4D12-8BB1-1E2F28A566F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66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7F44-7971-42DE-98BF-46734B408E52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C883-0D28-4D12-8BB1-1E2F28A5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33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7F44-7971-42DE-98BF-46734B408E52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C883-0D28-4D12-8BB1-1E2F28A566F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83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7F44-7971-42DE-98BF-46734B408E52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C883-0D28-4D12-8BB1-1E2F28A5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7F44-7971-42DE-98BF-46734B408E52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C883-0D28-4D12-8BB1-1E2F28A566F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54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7F44-7971-42DE-98BF-46734B408E52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C883-0D28-4D12-8BB1-1E2F28A566F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87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7F44-7971-42DE-98BF-46734B408E52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C883-0D28-4D12-8BB1-1E2F28A5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71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7F44-7971-42DE-98BF-46734B408E52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C883-0D28-4D12-8BB1-1E2F28A566F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87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7F44-7971-42DE-98BF-46734B408E52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DC883-0D28-4D12-8BB1-1E2F28A5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0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A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787F44-7971-42DE-98BF-46734B408E52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DDC883-0D28-4D12-8BB1-1E2F28A5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4000" b="1" dirty="0"/>
              <a:t>盼望</a:t>
            </a:r>
            <a:r>
              <a:rPr lang="zh-TW" altLang="en-US" sz="4000" dirty="0"/>
              <a:t>：</a:t>
            </a:r>
            <a:r>
              <a:rPr lang="zh-TW" altLang="en-US" sz="4000" i="1" dirty="0"/>
              <a:t>在不可預測的生活中，抓住那不改變的真實</a:t>
            </a:r>
            <a:endParaRPr lang="en-US" sz="4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芥菜種團契</a:t>
            </a:r>
            <a:r>
              <a:rPr lang="en-US" altLang="zh-TW" dirty="0"/>
              <a:t> November 28,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237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dirty="0"/>
              <a:t>「但那等候耶和華的，必重新得力；他們如鷹展翅上騰。」 以賽亞書 </a:t>
            </a:r>
            <a:r>
              <a:rPr lang="en-US" altLang="zh-TW" sz="3600" dirty="0"/>
              <a:t>40:31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zh-TW" altLang="en-US" sz="3200" b="1" dirty="0">
                <a:solidFill>
                  <a:srgbClr val="00B050"/>
                </a:solidFill>
              </a:rPr>
              <a:t>「盼望不是事情會變好，而是神會帶我走過去。」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68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200" dirty="0"/>
              <a:t>「我們不至消滅，是出於耶和華諸般的慈愛；祂的憐憫不至斷絕，每早晨都是新的。」哀 </a:t>
            </a:r>
            <a:r>
              <a:rPr lang="en-US" altLang="zh-TW" sz="3200" dirty="0"/>
              <a:t>3:22–23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389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200" dirty="0"/>
              <a:t>「我們不至消滅，是出於耶和華諸般的慈愛；祂的憐憫不至斷絕，每早晨都是新的。」哀 </a:t>
            </a:r>
            <a:r>
              <a:rPr lang="en-US" altLang="zh-TW" sz="3200" dirty="0"/>
              <a:t>3:22–23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/>
              <a:t>《</a:t>
            </a:r>
            <a:r>
              <a:rPr lang="zh-TW" altLang="en-US" sz="2800" dirty="0"/>
              <a:t>耶利米哀歌</a:t>
            </a:r>
            <a:r>
              <a:rPr lang="en-US" altLang="zh-TW" sz="2800" dirty="0"/>
              <a:t>》</a:t>
            </a:r>
            <a:r>
              <a:rPr lang="zh-TW" altLang="en-US" sz="2800" dirty="0"/>
              <a:t>寫於以色列歷史最黑暗的時刻之一</a:t>
            </a:r>
            <a:r>
              <a:rPr lang="en-US" altLang="zh-TW" sz="2800" dirty="0"/>
              <a:t> - </a:t>
            </a:r>
            <a:r>
              <a:rPr lang="zh-TW" altLang="en-US" sz="2800" dirty="0"/>
              <a:t>公元前 </a:t>
            </a:r>
            <a:r>
              <a:rPr lang="en-US" altLang="zh-TW" sz="2800" dirty="0"/>
              <a:t>586 </a:t>
            </a:r>
            <a:r>
              <a:rPr lang="zh-TW" altLang="en-US" sz="2800" dirty="0"/>
              <a:t>年耶路撒冷被巴比倫毀滅之後。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在失敗、悔恨、破碎裡，神仍說：「我給你新的開始。」我們常常背負很多「早知道」：早知道不要換工作</a:t>
            </a:r>
            <a:r>
              <a:rPr lang="en-US" altLang="zh-TW" sz="2800" dirty="0"/>
              <a:t>, </a:t>
            </a:r>
            <a:r>
              <a:rPr lang="zh-TW" altLang="en-US" sz="2800" dirty="0"/>
              <a:t>早知道不要投入那段感情</a:t>
            </a:r>
            <a:r>
              <a:rPr lang="en-US" altLang="zh-TW" sz="2800" dirty="0"/>
              <a:t>, </a:t>
            </a:r>
            <a:r>
              <a:rPr lang="zh-TW" altLang="en-US" sz="2800" dirty="0"/>
              <a:t>早知道當初應該努力點。但福音中的盼望告訴我們： 每一天，神都在你的人生寫下新的一頁。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1719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200" dirty="0"/>
              <a:t>「我們不至消滅，是出於耶和華諸般的慈愛；祂的憐憫不至斷絕，每早晨都是新的。」哀 </a:t>
            </a:r>
            <a:r>
              <a:rPr lang="en-US" altLang="zh-TW" sz="3200" dirty="0"/>
              <a:t>3:22–23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你生命中有沒有曾經覺得「完了、沒救了」，但後來發現神卻給了你一個新的開始？</a:t>
            </a:r>
            <a:endParaRPr lang="en-US" altLang="zh-TW" sz="2800" dirty="0"/>
          </a:p>
          <a:p>
            <a:r>
              <a:rPr lang="zh-TW" altLang="en-US" sz="2800" dirty="0"/>
              <a:t>現在的你，有哪一個生命領域最需要神來說一句：</a:t>
            </a:r>
            <a:r>
              <a:rPr lang="en-US" altLang="zh-TW" sz="2800" dirty="0"/>
              <a:t>『</a:t>
            </a:r>
            <a:r>
              <a:rPr lang="zh-TW" altLang="en-US" sz="2800" dirty="0"/>
              <a:t>我給你新的開始</a:t>
            </a:r>
            <a:r>
              <a:rPr lang="en-US" altLang="zh-TW" sz="2800" dirty="0"/>
              <a:t>』</a:t>
            </a:r>
            <a:r>
              <a:rPr lang="zh-TW" altLang="en-US" sz="2800" dirty="0"/>
              <a:t>？</a:t>
            </a:r>
            <a:endParaRPr lang="en-US" altLang="zh-TW" sz="2800" dirty="0"/>
          </a:p>
          <a:p>
            <a:r>
              <a:rPr lang="zh-TW" altLang="en-US" sz="2800" dirty="0"/>
              <a:t>「悔恨把我們鎖在過去，盼望把我們帶向未來。」你在哪一邊待得比較久？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2602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200" dirty="0"/>
              <a:t>「我們不至消滅，是出於耶和華諸般的慈愛；祂的憐憫不至斷絕，每早晨都是新的。」哀 </a:t>
            </a:r>
            <a:r>
              <a:rPr lang="en-US" altLang="zh-TW" sz="3200" dirty="0"/>
              <a:t>3:22–23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 algn="ctr">
              <a:buNone/>
            </a:pPr>
            <a:r>
              <a:rPr lang="zh-TW" altLang="en-US" sz="3200" b="1" dirty="0">
                <a:solidFill>
                  <a:srgbClr val="00B050"/>
                </a:solidFill>
              </a:rPr>
              <a:t>「破碎不是故事的結局，而是神開始新工作的地方。」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40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200" dirty="0"/>
              <a:t>「又要堅守我們所承認的指望，不至搖動</a:t>
            </a:r>
            <a:r>
              <a:rPr lang="en-US" altLang="zh-TW" sz="3200" dirty="0"/>
              <a:t>……</a:t>
            </a:r>
            <a:r>
              <a:rPr lang="zh-TW" altLang="en-US" sz="3200" dirty="0"/>
              <a:t>你們不可停止聚會</a:t>
            </a:r>
            <a:r>
              <a:rPr lang="en-US" altLang="zh-TW" sz="3200" dirty="0"/>
              <a:t>……</a:t>
            </a:r>
            <a:r>
              <a:rPr lang="zh-TW" altLang="en-US" sz="3200" dirty="0"/>
              <a:t>要彼此勸勉。」 希伯來書 </a:t>
            </a:r>
            <a:r>
              <a:rPr lang="en-US" altLang="zh-TW" sz="3200" dirty="0"/>
              <a:t>10:23–25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53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200" dirty="0"/>
              <a:t>「又要堅守我們所承認的指望，不至搖動</a:t>
            </a:r>
            <a:r>
              <a:rPr lang="en-US" altLang="zh-TW" sz="3200" dirty="0"/>
              <a:t>……</a:t>
            </a:r>
            <a:r>
              <a:rPr lang="zh-TW" altLang="en-US" sz="3200" dirty="0"/>
              <a:t>你們不可停止聚會</a:t>
            </a:r>
            <a:r>
              <a:rPr lang="en-US" altLang="zh-TW" sz="3200" dirty="0"/>
              <a:t>……</a:t>
            </a:r>
            <a:r>
              <a:rPr lang="zh-TW" altLang="en-US" sz="3200" dirty="0"/>
              <a:t>要彼此勸勉。」 希伯來書 </a:t>
            </a:r>
            <a:r>
              <a:rPr lang="en-US" altLang="zh-TW" sz="3200" dirty="0"/>
              <a:t>10:23–25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/>
              <a:t>聖經從來沒有叫人孤單地守住盼望。因為一個人很容易累、很容易灰心、很容易覺得沒力。</a:t>
            </a:r>
            <a:endParaRPr lang="en-US" altLang="zh-TW" sz="3200" dirty="0"/>
          </a:p>
          <a:p>
            <a:pPr marL="0" indent="0">
              <a:buNone/>
            </a:pPr>
            <a:r>
              <a:rPr lang="zh-TW" altLang="en-US" sz="3200" dirty="0"/>
              <a:t>這就是團契存在的意義。團契</a:t>
            </a:r>
            <a:r>
              <a:rPr lang="zh-TW" altLang="en-US" sz="3200" b="1" dirty="0">
                <a:solidFill>
                  <a:srgbClr val="00B050"/>
                </a:solidFill>
              </a:rPr>
              <a:t>不是一群好人聚在一起</a:t>
            </a:r>
            <a:r>
              <a:rPr lang="zh-TW" altLang="en-US" sz="3200" dirty="0"/>
              <a:t>，而是一群「</a:t>
            </a:r>
            <a:r>
              <a:rPr lang="zh-TW" altLang="en-US" sz="3200" b="1" dirty="0">
                <a:solidFill>
                  <a:srgbClr val="00B050"/>
                </a:solidFill>
              </a:rPr>
              <a:t>需要盼望的人」一起學習倚靠神</a:t>
            </a:r>
            <a:r>
              <a:rPr lang="zh-TW" altLang="en-US" sz="3200" dirty="0"/>
              <a:t>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4136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/>
              <a:t>在不可預測的人生裡，我們不靠環境、感覺或眼前的結果來維持盼望，我們的盼望是建立在那位永不改變、每早晨都使我們重新得力的神。因此，盼望不是「事情會變好」</a:t>
            </a:r>
            <a:r>
              <a:rPr lang="en-US" altLang="zh-TW" sz="3200" dirty="0"/>
              <a:t>(</a:t>
            </a:r>
            <a:r>
              <a:rPr lang="zh-TW" altLang="en-US" sz="3200" dirty="0"/>
              <a:t>盲目的樂觀 </a:t>
            </a:r>
            <a:r>
              <a:rPr lang="en-US" altLang="zh-TW" sz="3200" dirty="0"/>
              <a:t>)</a:t>
            </a:r>
            <a:r>
              <a:rPr lang="zh-TW" altLang="en-US" sz="3200" dirty="0"/>
              <a:t>，而是相信神會帶我們走過去，並且在破碎中重新寫下新的一頁。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/>
              <a:t>盼望</a:t>
            </a:r>
            <a:r>
              <a:rPr lang="zh-TW" altLang="en-US" dirty="0"/>
              <a:t>：</a:t>
            </a:r>
            <a:r>
              <a:rPr lang="zh-TW" altLang="en-US" i="1" dirty="0"/>
              <a:t>在不可預測的生活中，抓住那不改變的真實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73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40C3C19-D3BD-8E9B-3136-2E8CAE0DF395}"/>
              </a:ext>
            </a:extLst>
          </p:cNvPr>
          <p:cNvSpPr txBox="1"/>
          <p:nvPr/>
        </p:nvSpPr>
        <p:spPr>
          <a:xfrm>
            <a:off x="254857" y="395063"/>
            <a:ext cx="5188293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400" b="1" dirty="0" err="1"/>
              <a:t>永恆唯一的盼望</a:t>
            </a:r>
            <a:endParaRPr lang="en-CA" sz="2400" b="1" dirty="0"/>
          </a:p>
          <a:p>
            <a:pPr algn="ctr"/>
            <a:endParaRPr lang="en-CA" sz="2400" b="1" dirty="0"/>
          </a:p>
          <a:p>
            <a:pPr algn="ctr"/>
            <a:r>
              <a:rPr lang="en-CA" sz="2800" b="1" dirty="0" err="1"/>
              <a:t>有一位真神</a:t>
            </a:r>
            <a:r>
              <a:rPr lang="en-CA" sz="2800" b="1" dirty="0"/>
              <a:t>   </a:t>
            </a:r>
            <a:r>
              <a:rPr lang="en-CA" sz="2800" b="1" dirty="0" err="1"/>
              <a:t>祂名字叫耶穌</a:t>
            </a:r>
            <a:endParaRPr lang="en-CA" sz="2800" b="1" dirty="0"/>
          </a:p>
          <a:p>
            <a:pPr algn="ctr"/>
            <a:r>
              <a:rPr lang="en-CA" sz="2800" b="1" dirty="0" err="1"/>
              <a:t>祂來到這世界上</a:t>
            </a:r>
            <a:r>
              <a:rPr lang="en-CA" sz="2800" b="1" dirty="0"/>
              <a:t>   </a:t>
            </a:r>
            <a:r>
              <a:rPr lang="en-CA" sz="2800" b="1" dirty="0" err="1"/>
              <a:t>為要救贖你</a:t>
            </a:r>
            <a:endParaRPr lang="en-CA" sz="2800" b="1" dirty="0"/>
          </a:p>
          <a:p>
            <a:pPr algn="ctr"/>
            <a:r>
              <a:rPr lang="en-CA" sz="2800" b="1" dirty="0" err="1"/>
              <a:t>生命的意義</a:t>
            </a:r>
            <a:r>
              <a:rPr lang="en-CA" sz="2800" b="1" dirty="0"/>
              <a:t>   </a:t>
            </a:r>
            <a:r>
              <a:rPr lang="en-CA" sz="2800" b="1" dirty="0" err="1"/>
              <a:t>盡在這福音裡</a:t>
            </a:r>
            <a:endParaRPr lang="en-CA" sz="2800" b="1" dirty="0"/>
          </a:p>
          <a:p>
            <a:pPr algn="ctr"/>
            <a:r>
              <a:rPr lang="en-CA" sz="2800" b="1" dirty="0" err="1"/>
              <a:t>只要你開口呼喊</a:t>
            </a:r>
            <a:r>
              <a:rPr lang="en-CA" sz="2800" b="1" dirty="0"/>
              <a:t>   </a:t>
            </a:r>
            <a:r>
              <a:rPr lang="en-CA" sz="2800" b="1" dirty="0" err="1"/>
              <a:t>耶穌</a:t>
            </a:r>
            <a:endParaRPr lang="en-CA" sz="2800" b="1" dirty="0"/>
          </a:p>
          <a:p>
            <a:pPr algn="ctr"/>
            <a:endParaRPr lang="en-CA" sz="2800" b="1" dirty="0"/>
          </a:p>
          <a:p>
            <a:pPr algn="ctr"/>
            <a:r>
              <a:rPr lang="en-CA" sz="2800" b="1" dirty="0" err="1"/>
              <a:t>耶穌是生命</a:t>
            </a:r>
            <a:r>
              <a:rPr lang="en-CA" sz="2800" b="1" dirty="0"/>
              <a:t>   </a:t>
            </a:r>
            <a:r>
              <a:rPr lang="en-CA" sz="2800" b="1" dirty="0" err="1"/>
              <a:t>一切問題的解答</a:t>
            </a:r>
            <a:endParaRPr lang="en-CA" sz="2800" b="1" dirty="0"/>
          </a:p>
          <a:p>
            <a:pPr algn="ctr"/>
            <a:r>
              <a:rPr lang="en-CA" sz="2800" b="1" dirty="0" err="1"/>
              <a:t>耶穌是生命</a:t>
            </a:r>
            <a:r>
              <a:rPr lang="en-CA" sz="2800" b="1" dirty="0"/>
              <a:t>   </a:t>
            </a:r>
            <a:r>
              <a:rPr lang="en-CA" sz="2800" b="1" dirty="0" err="1"/>
              <a:t>一切黑暗的亮光</a:t>
            </a:r>
            <a:endParaRPr lang="en-CA" sz="2800" b="1" dirty="0"/>
          </a:p>
          <a:p>
            <a:pPr algn="ctr"/>
            <a:r>
              <a:rPr lang="en-CA" sz="2800" b="1" dirty="0" err="1"/>
              <a:t>將憂傷變為喜樂</a:t>
            </a:r>
            <a:r>
              <a:rPr lang="en-CA" sz="2800" b="1" dirty="0"/>
              <a:t>   </a:t>
            </a:r>
          </a:p>
          <a:p>
            <a:pPr algn="ctr"/>
            <a:r>
              <a:rPr lang="en-CA" sz="2800" b="1" dirty="0" err="1"/>
              <a:t>將懼怕變為力量</a:t>
            </a:r>
            <a:endParaRPr lang="en-CA" sz="2800" b="1" dirty="0"/>
          </a:p>
          <a:p>
            <a:pPr algn="ctr"/>
            <a:r>
              <a:rPr lang="en-CA" sz="2800" b="1" dirty="0" err="1"/>
              <a:t>耶穌是永恆唯一的盼望</a:t>
            </a:r>
            <a:endParaRPr lang="en-CA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5DD322-89EE-65EE-864D-C7E28C093537}"/>
              </a:ext>
            </a:extLst>
          </p:cNvPr>
          <p:cNvSpPr txBox="1"/>
          <p:nvPr/>
        </p:nvSpPr>
        <p:spPr>
          <a:xfrm>
            <a:off x="5494123" y="314226"/>
            <a:ext cx="644302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400" b="1" dirty="0" err="1"/>
              <a:t>榮耀的呼召</a:t>
            </a:r>
            <a:endParaRPr lang="en-CA" sz="2400" b="1" dirty="0"/>
          </a:p>
          <a:p>
            <a:pPr algn="ctr"/>
            <a:endParaRPr lang="en-CA" sz="2400" dirty="0"/>
          </a:p>
          <a:p>
            <a:pPr algn="ctr"/>
            <a:r>
              <a:rPr lang="en-CA" sz="2800" b="1" dirty="0" err="1"/>
              <a:t>將自己獻上當作活祭</a:t>
            </a:r>
            <a:endParaRPr lang="en-CA" sz="2800" b="1" dirty="0"/>
          </a:p>
          <a:p>
            <a:pPr algn="ctr"/>
            <a:r>
              <a:rPr lang="en-CA" sz="2800" b="1" dirty="0" err="1"/>
              <a:t>作主聖潔貴重的器皿</a:t>
            </a:r>
            <a:endParaRPr lang="en-CA" sz="2800" b="1" dirty="0"/>
          </a:p>
          <a:p>
            <a:pPr algn="ctr"/>
            <a:r>
              <a:rPr lang="en-CA" sz="2800" b="1" dirty="0" err="1"/>
              <a:t>祢豐富恩惠必充足澆灌我</a:t>
            </a:r>
            <a:endParaRPr lang="en-CA" sz="2800" b="1" dirty="0"/>
          </a:p>
          <a:p>
            <a:pPr algn="ctr"/>
            <a:r>
              <a:rPr lang="en-CA" sz="2800" b="1" dirty="0" err="1"/>
              <a:t>使我瓦器裡充滿莫大能力</a:t>
            </a:r>
            <a:endParaRPr lang="en-CA" sz="2800" b="1" dirty="0"/>
          </a:p>
          <a:p>
            <a:pPr algn="ctr"/>
            <a:endParaRPr lang="en-CA" sz="2800" b="1" dirty="0"/>
          </a:p>
          <a:p>
            <a:pPr algn="ctr"/>
            <a:r>
              <a:rPr lang="en-CA" sz="2800" b="1" dirty="0" err="1"/>
              <a:t>高舉雙手讚美祢我主</a:t>
            </a:r>
            <a:endParaRPr lang="en-CA" sz="2800" b="1" dirty="0"/>
          </a:p>
          <a:p>
            <a:pPr algn="ctr"/>
            <a:r>
              <a:rPr lang="en-CA" sz="2800" b="1" dirty="0" err="1"/>
              <a:t>全心全人都給祢耶穌</a:t>
            </a:r>
            <a:endParaRPr lang="en-CA" sz="2800" b="1" dirty="0"/>
          </a:p>
          <a:p>
            <a:pPr algn="ctr"/>
            <a:r>
              <a:rPr lang="en-CA" sz="2800" b="1" dirty="0" err="1"/>
              <a:t>一生意義</a:t>
            </a:r>
            <a:r>
              <a:rPr lang="en-CA" sz="2800" b="1" dirty="0"/>
              <a:t>　</a:t>
            </a:r>
            <a:r>
              <a:rPr lang="en-CA" sz="2800" b="1" dirty="0" err="1"/>
              <a:t>活出榮耀的呼召</a:t>
            </a:r>
            <a:endParaRPr lang="en-CA" sz="2800" b="1" dirty="0"/>
          </a:p>
          <a:p>
            <a:pPr algn="ctr"/>
            <a:r>
              <a:rPr lang="en-CA" sz="2800" b="1" dirty="0" err="1"/>
              <a:t>勇敢地向著標竿直跑</a:t>
            </a:r>
            <a:endParaRPr lang="en-CA" sz="2800" b="1" dirty="0"/>
          </a:p>
          <a:p>
            <a:pPr algn="ctr"/>
            <a:endParaRPr lang="en-CA" sz="2800" b="1" dirty="0"/>
          </a:p>
          <a:p>
            <a:pPr algn="ctr"/>
            <a:r>
              <a:rPr lang="en-CA" sz="2800" b="1" dirty="0" err="1"/>
              <a:t>跟隨耶穌</a:t>
            </a:r>
            <a:r>
              <a:rPr lang="en-CA" sz="2800" b="1" dirty="0"/>
              <a:t>　</a:t>
            </a:r>
            <a:r>
              <a:rPr lang="en-CA" sz="2800" b="1" dirty="0" err="1"/>
              <a:t>愛我的主</a:t>
            </a:r>
            <a:r>
              <a:rPr lang="en-CA" sz="2800" b="1" dirty="0"/>
              <a:t> </a:t>
            </a:r>
            <a:r>
              <a:rPr lang="en-CA" sz="2800" b="1" dirty="0" err="1"/>
              <a:t>我愛祢</a:t>
            </a:r>
            <a:r>
              <a:rPr lang="en-CA" sz="2800" b="1" dirty="0"/>
              <a:t>　</a:t>
            </a:r>
            <a:r>
              <a:rPr lang="en-CA" sz="2800" b="1" dirty="0" err="1"/>
              <a:t>耶穌</a:t>
            </a:r>
            <a:endParaRPr lang="en-CA" sz="2800" b="1" dirty="0"/>
          </a:p>
          <a:p>
            <a:pPr algn="ctr"/>
            <a:r>
              <a:rPr lang="en-CA" sz="2800" b="1" dirty="0" err="1"/>
              <a:t>跟隨耶穌</a:t>
            </a:r>
            <a:r>
              <a:rPr lang="en-CA" sz="2800" b="1" dirty="0"/>
              <a:t>　</a:t>
            </a:r>
            <a:r>
              <a:rPr lang="en-CA" sz="2800" b="1" dirty="0" err="1"/>
              <a:t>愛我的主</a:t>
            </a:r>
            <a:r>
              <a:rPr lang="en-CA" sz="2800" b="1" dirty="0"/>
              <a:t> </a:t>
            </a:r>
            <a:r>
              <a:rPr lang="en-CA" sz="2800" b="1" dirty="0" err="1"/>
              <a:t>我愛祢</a:t>
            </a:r>
            <a:r>
              <a:rPr lang="en-CA" sz="2800" b="1" dirty="0"/>
              <a:t>　</a:t>
            </a:r>
            <a:r>
              <a:rPr lang="en-CA" sz="2800" b="1" dirty="0" err="1"/>
              <a:t>耶穌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1427057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盼望是什麼</a:t>
            </a:r>
            <a:r>
              <a:rPr lang="en-US" altLang="zh-TW" dirty="0"/>
              <a:t>?</a:t>
            </a:r>
            <a:r>
              <a:rPr lang="zh-TW" altLang="en-US" dirty="0"/>
              <a:t> 你有什麼盼望</a:t>
            </a:r>
            <a:r>
              <a:rPr lang="en-US" altLang="zh-TW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31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盼望是什麼</a:t>
            </a:r>
            <a:r>
              <a:rPr lang="en-US" altLang="zh-TW" dirty="0"/>
              <a:t>?</a:t>
            </a:r>
            <a:r>
              <a:rPr lang="zh-TW" altLang="en-US" dirty="0"/>
              <a:t> 你有什麼盼望</a:t>
            </a:r>
            <a:r>
              <a:rPr lang="en-US" altLang="zh-TW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000" dirty="0"/>
              <a:t>我們的生活常常充滿不可預測的挑戰。工作不穩定、家庭壓力、感情中的失落、對未來方向的不確定。 面對這些現實，我們常常把盼望建立在容易動搖的事物上：升職、穩定收入、健康、成功、被肯定的關係。但一旦這些東西動搖，我們的心也跟著動搖。然而，在聖經裡，</a:t>
            </a:r>
            <a:r>
              <a:rPr lang="zh-TW" altLang="en-US" sz="3000" b="1" dirty="0">
                <a:solidFill>
                  <a:srgbClr val="00B050"/>
                </a:solidFill>
              </a:rPr>
              <a:t>「盼望」並不是一種盲目的樂觀，而是抓住一位不改變的神。</a:t>
            </a:r>
            <a:endParaRPr lang="en-US" sz="3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746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dirty="0"/>
              <a:t>「但願使人有盼望的神，因信將諸般的喜樂平安充滿你們的心，使你們藉著聖靈的能力，大有盼望。」羅馬書 </a:t>
            </a:r>
            <a:r>
              <a:rPr lang="en-US" altLang="zh-TW" sz="3600" dirty="0"/>
              <a:t>15:13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395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dirty="0"/>
              <a:t>「但願使人</a:t>
            </a:r>
            <a:r>
              <a:rPr lang="zh-TW" altLang="en-US" sz="3600" b="1" dirty="0">
                <a:solidFill>
                  <a:srgbClr val="00B050"/>
                </a:solidFill>
              </a:rPr>
              <a:t>有盼望的神</a:t>
            </a:r>
            <a:r>
              <a:rPr lang="zh-TW" altLang="en-US" sz="3600" dirty="0"/>
              <a:t>，因信將諸般的</a:t>
            </a:r>
            <a:r>
              <a:rPr lang="zh-TW" altLang="en-US" sz="3600" b="1" dirty="0">
                <a:solidFill>
                  <a:srgbClr val="00B050"/>
                </a:solidFill>
              </a:rPr>
              <a:t>喜樂平安</a:t>
            </a:r>
            <a:r>
              <a:rPr lang="zh-TW" altLang="en-US" sz="3600" dirty="0"/>
              <a:t>充滿你們的心，使你們</a:t>
            </a:r>
            <a:r>
              <a:rPr lang="zh-TW" altLang="en-US" sz="3600" b="1" dirty="0">
                <a:solidFill>
                  <a:srgbClr val="00B050"/>
                </a:solidFill>
              </a:rPr>
              <a:t>藉著聖靈的能力</a:t>
            </a:r>
            <a:r>
              <a:rPr lang="zh-TW" altLang="en-US" sz="3600" dirty="0"/>
              <a:t>，大有盼望。」羅馬書 </a:t>
            </a:r>
            <a:r>
              <a:rPr lang="en-US" altLang="zh-TW" sz="3600" dirty="0"/>
              <a:t>15:13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這節經文告訴我們三件事：</a:t>
            </a:r>
          </a:p>
          <a:p>
            <a:r>
              <a:rPr lang="zh-TW" altLang="en-US" sz="2800" dirty="0"/>
              <a:t>盼望的源頭不是環境，而是神自己。不是你今天的狀態，不是你的履歷，不是你現在的情緒。</a:t>
            </a:r>
          </a:p>
          <a:p>
            <a:r>
              <a:rPr lang="zh-TW" altLang="en-US" sz="2800" dirty="0"/>
              <a:t>盼望帶出喜樂和平安，是現在的力量，不是未來才有的。</a:t>
            </a:r>
          </a:p>
          <a:p>
            <a:r>
              <a:rPr lang="zh-TW" altLang="en-US" sz="2800" dirty="0"/>
              <a:t>盼望是聖靈賜給的能力，而不是自己硬撐。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5524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dirty="0"/>
              <a:t>「但願使人</a:t>
            </a:r>
            <a:r>
              <a:rPr lang="zh-TW" altLang="en-US" sz="3600" b="1" dirty="0">
                <a:solidFill>
                  <a:srgbClr val="00B050"/>
                </a:solidFill>
              </a:rPr>
              <a:t>有盼望的神</a:t>
            </a:r>
            <a:r>
              <a:rPr lang="zh-TW" altLang="en-US" sz="3600" dirty="0"/>
              <a:t>，因信將諸般的</a:t>
            </a:r>
            <a:r>
              <a:rPr lang="zh-TW" altLang="en-US" sz="3600" b="1" dirty="0">
                <a:solidFill>
                  <a:srgbClr val="00B050"/>
                </a:solidFill>
              </a:rPr>
              <a:t>喜樂平安</a:t>
            </a:r>
            <a:r>
              <a:rPr lang="zh-TW" altLang="en-US" sz="3600" dirty="0"/>
              <a:t>充滿你們的心，使你們</a:t>
            </a:r>
            <a:r>
              <a:rPr lang="zh-TW" altLang="en-US" sz="3600" b="1" dirty="0">
                <a:solidFill>
                  <a:srgbClr val="00B050"/>
                </a:solidFill>
              </a:rPr>
              <a:t>藉著聖靈的能力</a:t>
            </a:r>
            <a:r>
              <a:rPr lang="zh-TW" altLang="en-US" sz="3600" dirty="0"/>
              <a:t>，大有盼望。」羅馬書 </a:t>
            </a:r>
            <a:r>
              <a:rPr lang="en-US" altLang="zh-TW" sz="3600" dirty="0"/>
              <a:t>15:13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有沒有一段經歷，是在環境完全沒有改變的情況下，你卻因為神而得到了力量？</a:t>
            </a:r>
            <a:endParaRPr lang="en-US" altLang="zh-TW" dirty="0"/>
          </a:p>
          <a:p>
            <a:r>
              <a:rPr lang="zh-TW" altLang="en-US" dirty="0"/>
              <a:t>你曾經在還沒看到答案前，卻已經感受到平安？那對你意味著什麼？</a:t>
            </a:r>
            <a:endParaRPr lang="en-US" altLang="zh-TW" dirty="0"/>
          </a:p>
          <a:p>
            <a:r>
              <a:rPr lang="zh-TW" altLang="en-US" dirty="0"/>
              <a:t>你曾經有過靠自己撐到最後反而更累的經歷嗎？是什麼讓你發現需要依靠神？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046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dirty="0"/>
              <a:t>「但那等候耶和華的，必重新得力；他們如鷹展翅上騰。」 以賽亞書 </a:t>
            </a:r>
            <a:r>
              <a:rPr lang="en-US" altLang="zh-TW" sz="3600" dirty="0"/>
              <a:t>40:31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813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dirty="0"/>
              <a:t>「但那等候耶和華的，必重新得力；他們如鷹展翅上騰。」 以賽亞書 </a:t>
            </a:r>
            <a:r>
              <a:rPr lang="en-US" altLang="zh-TW" sz="3600" dirty="0"/>
              <a:t>40:31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/>
              <a:t>鷹不是靠拍動翅膀飛得高，而是利用上升氣流。 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意思是：基督徒不是靠自己更努力，而是靠著神的力量托住我們。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“等候”不是被動的等，而是帶著信任、帶著期待的「把自己交托在神的手中」。我的環境不一定會馬上改變，我還沒看到結果，但神已經在做工。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93479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180</TotalTime>
  <Words>1536</Words>
  <Application>Microsoft Office PowerPoint</Application>
  <PresentationFormat>Widescreen</PresentationFormat>
  <Paragraphs>68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Garamond</vt:lpstr>
      <vt:lpstr>Organic</vt:lpstr>
      <vt:lpstr>盼望：在不可預測的生活中，抓住那不改變的真實</vt:lpstr>
      <vt:lpstr>PowerPoint Presentation</vt:lpstr>
      <vt:lpstr>盼望是什麼? 你有什麼盼望?</vt:lpstr>
      <vt:lpstr>盼望是什麼? 你有什麼盼望?</vt:lpstr>
      <vt:lpstr>「但願使人有盼望的神，因信將諸般的喜樂平安充滿你們的心，使你們藉著聖靈的能力，大有盼望。」羅馬書 15:13</vt:lpstr>
      <vt:lpstr>「但願使人有盼望的神，因信將諸般的喜樂平安充滿你們的心，使你們藉著聖靈的能力，大有盼望。」羅馬書 15:13</vt:lpstr>
      <vt:lpstr>「但願使人有盼望的神，因信將諸般的喜樂平安充滿你們的心，使你們藉著聖靈的能力，大有盼望。」羅馬書 15:13</vt:lpstr>
      <vt:lpstr>「但那等候耶和華的，必重新得力；他們如鷹展翅上騰。」 以賽亞書 40:31</vt:lpstr>
      <vt:lpstr>「但那等候耶和華的，必重新得力；他們如鷹展翅上騰。」 以賽亞書 40:31</vt:lpstr>
      <vt:lpstr>「但那等候耶和華的，必重新得力；他們如鷹展翅上騰。」 以賽亞書 40:31</vt:lpstr>
      <vt:lpstr>「我們不至消滅，是出於耶和華諸般的慈愛；祂的憐憫不至斷絕，每早晨都是新的。」哀 3:22–23</vt:lpstr>
      <vt:lpstr>「我們不至消滅，是出於耶和華諸般的慈愛；祂的憐憫不至斷絕，每早晨都是新的。」哀 3:22–23</vt:lpstr>
      <vt:lpstr>「我們不至消滅，是出於耶和華諸般的慈愛；祂的憐憫不至斷絕，每早晨都是新的。」哀 3:22–23</vt:lpstr>
      <vt:lpstr>「我們不至消滅，是出於耶和華諸般的慈愛；祂的憐憫不至斷絕，每早晨都是新的。」哀 3:22–23</vt:lpstr>
      <vt:lpstr>「又要堅守我們所承認的指望，不至搖動……你們不可停止聚會……要彼此勸勉。」 希伯來書 10:23–25</vt:lpstr>
      <vt:lpstr>「又要堅守我們所承認的指望，不至搖動……你們不可停止聚會……要彼此勸勉。」 希伯來書 10:23–25</vt:lpstr>
      <vt:lpstr>盼望：在不可預測的生活中，抓住那不改變的真實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盼望：在不可預測的生活中，抓住那不改變的真實</dc:title>
  <dc:creator>Windows User</dc:creator>
  <cp:lastModifiedBy>Aaron Lee</cp:lastModifiedBy>
  <cp:revision>7</cp:revision>
  <dcterms:created xsi:type="dcterms:W3CDTF">2025-11-28T17:12:10Z</dcterms:created>
  <dcterms:modified xsi:type="dcterms:W3CDTF">2025-11-28T21:27:53Z</dcterms:modified>
</cp:coreProperties>
</file>